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64" r:id="rId3"/>
    <p:sldId id="263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481C1-74AF-9140-D2E2-49BFB7BF0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9A5A-5C77-EC93-D5C5-FE43B933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26C164-3902-D1C0-9828-B550E57CDA2F}"/>
              </a:ext>
            </a:extLst>
          </p:cNvPr>
          <p:cNvGrpSpPr/>
          <p:nvPr/>
        </p:nvGrpSpPr>
        <p:grpSpPr>
          <a:xfrm>
            <a:off x="1450839" y="1132858"/>
            <a:ext cx="9290322" cy="5725142"/>
            <a:chOff x="1642858" y="1132857"/>
            <a:chExt cx="9290322" cy="572514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6BA4F6F-2B37-24B0-4249-09E69FAA6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8019" y="1142001"/>
              <a:ext cx="4645161" cy="294437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F5C9817-7EFD-60B1-0F73-F971C2A04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2858" y="1132857"/>
              <a:ext cx="4645161" cy="295351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5D3B0E6-69FD-07DA-5DDC-C8805D93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7991" y="3913625"/>
              <a:ext cx="4636017" cy="29443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99</TotalTime>
  <Words>95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PowerPoint Presentation</vt:lpstr>
      <vt:lpstr>PowerPoint Presentation</vt:lpstr>
      <vt:lpstr>FDTD solver for taper transmission coefficient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6</cp:revision>
  <dcterms:created xsi:type="dcterms:W3CDTF">2022-06-07T10:08:22Z</dcterms:created>
  <dcterms:modified xsi:type="dcterms:W3CDTF">2022-07-15T00:06:52Z</dcterms:modified>
</cp:coreProperties>
</file>